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7"/>
  </p:notesMasterIdLst>
  <p:sldIdLst>
    <p:sldId id="257" r:id="rId2"/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34" y="-5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F1A65-C2D0-44ED-9C5B-73D5E654403D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91300-3EFF-4D9B-915F-D2107EEC2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97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8224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8957-79F5-4998-A7DE-B9198D449DE8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9274-0C15-4AF5-89D7-A8145F353B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8957-79F5-4998-A7DE-B9198D449DE8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9274-0C15-4AF5-89D7-A8145F353B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8957-79F5-4998-A7DE-B9198D449DE8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9274-0C15-4AF5-89D7-A8145F353B83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838309" y="2410533"/>
            <a:ext cx="3148200" cy="6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838250" y="3225800"/>
            <a:ext cx="3148200" cy="30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43227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3328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8957-79F5-4998-A7DE-B9198D449DE8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9274-0C15-4AF5-89D7-A8145F353B8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8957-79F5-4998-A7DE-B9198D449DE8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9274-0C15-4AF5-89D7-A8145F353B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8957-79F5-4998-A7DE-B9198D449DE8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9274-0C15-4AF5-89D7-A8145F353B8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8957-79F5-4998-A7DE-B9198D449DE8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9274-0C15-4AF5-89D7-A8145F353B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8957-79F5-4998-A7DE-B9198D449DE8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9274-0C15-4AF5-89D7-A8145F353B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8957-79F5-4998-A7DE-B9198D449DE8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9274-0C15-4AF5-89D7-A8145F353B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8957-79F5-4998-A7DE-B9198D449DE8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9274-0C15-4AF5-89D7-A8145F353B8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8957-79F5-4998-A7DE-B9198D449DE8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9274-0C15-4AF5-89D7-A8145F353B8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8208957-79F5-4998-A7DE-B9198D449DE8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6CC9274-0C15-4AF5-89D7-A8145F353B8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5"/>
          <p:cNvSpPr txBox="1">
            <a:spLocks noGrp="1"/>
          </p:cNvSpPr>
          <p:nvPr>
            <p:ph type="body" idx="1"/>
          </p:nvPr>
        </p:nvSpPr>
        <p:spPr>
          <a:xfrm>
            <a:off x="3810000" y="533400"/>
            <a:ext cx="4876800" cy="14187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BA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ĐÀO TẠO QUẬN BA</a:t>
            </a:r>
            <a:endParaRPr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1" name="Google Shape;371;p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4800"/>
            <a:ext cx="2133600" cy="2186165"/>
          </a:xfrm>
          <a:prstGeom prst="rect">
            <a:avLst/>
          </a:prstGeom>
        </p:spPr>
      </p:pic>
      <p:sp>
        <p:nvSpPr>
          <p:cNvPr id="5" name="Google Shape;369;p35"/>
          <p:cNvSpPr txBox="1">
            <a:spLocks/>
          </p:cNvSpPr>
          <p:nvPr/>
        </p:nvSpPr>
        <p:spPr>
          <a:xfrm>
            <a:off x="2209800" y="1701793"/>
            <a:ext cx="6477000" cy="1498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 algn="ctr">
              <a:buFont typeface="Karla"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HOẠT TỔ CHUYÊN MÔN </a:t>
            </a:r>
          </a:p>
          <a:p>
            <a:pPr marL="0" indent="0" algn="ctr">
              <a:buFont typeface="Karla"/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KHỐI 1</a:t>
            </a:r>
          </a:p>
          <a:p>
            <a:pPr marL="0" indent="0" algn="ctr">
              <a:buFont typeface="Karla"/>
              <a:buNone/>
            </a:pP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2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vi-VN" sz="2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pPr marL="0" indent="0" algn="ctr">
              <a:buFont typeface="Karla"/>
              <a:buNone/>
            </a:pPr>
            <a:endParaRPr lang="en-US" sz="28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Karla"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 algn="ctr">
              <a:buFont typeface="Karla"/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 algn="ctr">
              <a:buFont typeface="Karla"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 algn="ctr">
              <a:buFont typeface="Karla"/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 algn="ctr">
              <a:buFont typeface="Karla"/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Google Shape;369;p35"/>
          <p:cNvSpPr txBox="1">
            <a:spLocks/>
          </p:cNvSpPr>
          <p:nvPr/>
        </p:nvSpPr>
        <p:spPr>
          <a:xfrm>
            <a:off x="2209800" y="3276601"/>
            <a:ext cx="5943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 algn="ctr">
              <a:buFont typeface="Karla"/>
              <a:buNone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CHUYÊN ĐỀ</a:t>
            </a:r>
          </a:p>
          <a:p>
            <a:pPr marL="0" indent="0" algn="ctr">
              <a:buFont typeface="Karla"/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11</a:t>
            </a:r>
          </a:p>
          <a:p>
            <a:pPr marL="0" indent="0" algn="ctr">
              <a:buFont typeface="Karla"/>
              <a:buNone/>
            </a:pPr>
            <a:endParaRPr lang="en-US" sz="28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Karla"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 algn="ctr">
              <a:buFont typeface="Karla"/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 algn="ctr">
              <a:buFont typeface="Karla"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 algn="ctr">
              <a:buFont typeface="Karla"/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 algn="ctr">
              <a:buFont typeface="Karla"/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Google Shape;369;p35"/>
          <p:cNvSpPr txBox="1">
            <a:spLocks/>
          </p:cNvSpPr>
          <p:nvPr/>
        </p:nvSpPr>
        <p:spPr>
          <a:xfrm>
            <a:off x="2057400" y="5410200"/>
            <a:ext cx="67818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 algn="ctr">
              <a:buFont typeface="Karla"/>
              <a:buNone/>
            </a:pP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marL="0" indent="0" algn="ctr">
              <a:buFont typeface="Karla"/>
              <a:buNone/>
            </a:pP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marL="0" indent="0" algn="ctr">
              <a:buFont typeface="Karla"/>
              <a:buNone/>
            </a:pPr>
            <a:endParaRPr lang="en-US" sz="28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Karla"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 algn="ctr">
              <a:buFont typeface="Karla"/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 algn="ctr">
              <a:buFont typeface="Karla"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 algn="ctr">
              <a:buFont typeface="Karla"/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 algn="ctr">
              <a:buFont typeface="Karla"/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2678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362200"/>
            <a:ext cx="5791200" cy="2514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 smtClean="0">
                <a:solidFill>
                  <a:schemeClr val="tx2"/>
                </a:solidFill>
              </a:rPr>
              <a:t>1. </a:t>
            </a:r>
            <a:r>
              <a:rPr lang="en-US" sz="2400" dirty="0" err="1" smtClean="0">
                <a:solidFill>
                  <a:schemeClr val="tx2"/>
                </a:solidFill>
              </a:rPr>
              <a:t>Phạm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Thị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Ngọc</a:t>
            </a:r>
            <a:r>
              <a:rPr lang="en-US" sz="2400" dirty="0" smtClean="0">
                <a:solidFill>
                  <a:schemeClr val="tx2"/>
                </a:solidFill>
              </a:rPr>
              <a:t> Thu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- </a:t>
            </a:r>
            <a:r>
              <a:rPr lang="en-US" sz="2400" dirty="0" err="1" smtClean="0">
                <a:solidFill>
                  <a:schemeClr val="tx2"/>
                </a:solidFill>
              </a:rPr>
              <a:t>Tổ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trưởng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chuyên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môn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Khối</a:t>
            </a:r>
            <a:r>
              <a:rPr lang="en-US" sz="2400" dirty="0" smtClean="0">
                <a:solidFill>
                  <a:schemeClr val="tx2"/>
                </a:solidFill>
              </a:rPr>
              <a:t> 1 ( 1B) </a:t>
            </a:r>
            <a:r>
              <a:rPr lang="en-US" sz="2400" dirty="0" err="1" smtClean="0">
                <a:solidFill>
                  <a:schemeClr val="tx2"/>
                </a:solidFill>
              </a:rPr>
              <a:t>Chủ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trì</a:t>
            </a:r>
            <a:r>
              <a:rPr lang="en-US" sz="2400" dirty="0" smtClean="0">
                <a:solidFill>
                  <a:schemeClr val="tx2"/>
                </a:solidFill>
              </a:rPr>
              <a:t>.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2.Nguyễn </a:t>
            </a:r>
            <a:r>
              <a:rPr lang="en-US" sz="2400" dirty="0" err="1" smtClean="0">
                <a:solidFill>
                  <a:schemeClr val="tx2"/>
                </a:solidFill>
              </a:rPr>
              <a:t>Thị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Phương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Thảo</a:t>
            </a:r>
            <a:r>
              <a:rPr lang="en-US" sz="2400" dirty="0" smtClean="0">
                <a:solidFill>
                  <a:schemeClr val="tx2"/>
                </a:solidFill>
              </a:rPr>
              <a:t/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>
                <a:solidFill>
                  <a:schemeClr val="tx2"/>
                </a:solidFill>
              </a:rPr>
              <a:t>-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Giáo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viên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dạy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lớp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1C ( </a:t>
            </a:r>
            <a:r>
              <a:rPr lang="en-US" sz="2400" dirty="0" err="1" smtClean="0">
                <a:solidFill>
                  <a:schemeClr val="tx2"/>
                </a:solidFill>
              </a:rPr>
              <a:t>Thư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ký</a:t>
            </a:r>
            <a:r>
              <a:rPr lang="en-US" sz="2400" dirty="0" smtClean="0">
                <a:solidFill>
                  <a:schemeClr val="tx2"/>
                </a:solidFill>
              </a:rPr>
              <a:t>)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3. </a:t>
            </a:r>
            <a:r>
              <a:rPr lang="en-US" sz="2400" dirty="0" err="1" smtClean="0">
                <a:solidFill>
                  <a:schemeClr val="tx2"/>
                </a:solidFill>
              </a:rPr>
              <a:t>Nguyễn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Thị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Ngọc</a:t>
            </a:r>
            <a:r>
              <a:rPr lang="en-US" sz="2400" dirty="0" smtClean="0">
                <a:solidFill>
                  <a:schemeClr val="tx2"/>
                </a:solidFill>
              </a:rPr>
              <a:t> Dung</a:t>
            </a:r>
            <a:r>
              <a:rPr lang="en-US" sz="2400" dirty="0">
                <a:solidFill>
                  <a:schemeClr val="tx2"/>
                </a:solidFill>
              </a:rPr>
              <a:t/>
            </a:r>
            <a:br>
              <a:rPr lang="en-US" sz="2400" dirty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- </a:t>
            </a:r>
            <a:r>
              <a:rPr lang="en-US" sz="2400" dirty="0" err="1">
                <a:solidFill>
                  <a:schemeClr val="tx2"/>
                </a:solidFill>
              </a:rPr>
              <a:t>Giáo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viên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dạy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lớp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1A</a:t>
            </a:r>
            <a:r>
              <a:rPr lang="en-US" sz="2400" dirty="0" smtClean="0">
                <a:solidFill>
                  <a:srgbClr val="C00000"/>
                </a:solidFill>
              </a:rPr>
              <a:t/>
            </a:r>
            <a:br>
              <a:rPr lang="en-US" sz="2400" dirty="0" smtClean="0">
                <a:solidFill>
                  <a:srgbClr val="C00000"/>
                </a:solidFill>
              </a:rPr>
            </a:b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1578548" cy="153460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67000" y="1178442"/>
            <a:ext cx="5105400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solidFill>
                  <a:srgbClr val="C00000"/>
                </a:solidFill>
              </a:rPr>
              <a:t>THÀNH PHẦN THAM DỰ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18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3 </a:t>
            </a:r>
            <a:r>
              <a:rPr lang="en-US" sz="2000" dirty="0" err="1" smtClean="0">
                <a:solidFill>
                  <a:srgbClr val="C00000"/>
                </a:solidFill>
              </a:rPr>
              <a:t>Gi</a:t>
            </a:r>
            <a:r>
              <a:rPr lang="vi-VN" sz="2000" dirty="0" smtClean="0">
                <a:solidFill>
                  <a:srgbClr val="C00000"/>
                </a:solidFill>
              </a:rPr>
              <a:t>áo viên khối 1 sinh hoạt chuyên môn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543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304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NỘI DUNG HỌP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6356010" cy="449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35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NỘI DUNG HỌP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7772400" cy="4386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33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48</TotalTime>
  <Words>76</Words>
  <Application>Microsoft Office PowerPoint</Application>
  <PresentationFormat>On-screen Show (4:3)</PresentationFormat>
  <Paragraphs>27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Waveform</vt:lpstr>
      <vt:lpstr>PowerPoint Presentation</vt:lpstr>
      <vt:lpstr>1. Phạm Thị Ngọc Thu - Tổ trưởng chuyên môn Khối 1 ( 1B) Chủ trì. 2.Nguyễn Thị Phương Thảo - Giáo viên dạy lớp 1C ( Thư ký) 3. Nguyễn Thị Ngọc Dung - Giáo viên dạy lớp 1A </vt:lpstr>
      <vt:lpstr>3 Giáo viên khối 1 sinh hoạt chuyên môn</vt:lpstr>
      <vt:lpstr>NỘI DUNG HỌP</vt:lpstr>
      <vt:lpstr>NỘI DUNG HỌP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</cp:revision>
  <dcterms:created xsi:type="dcterms:W3CDTF">2022-10-13T14:21:08Z</dcterms:created>
  <dcterms:modified xsi:type="dcterms:W3CDTF">2022-10-28T09:21:46Z</dcterms:modified>
</cp:coreProperties>
</file>